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3" r:id="rId6"/>
    <p:sldId id="265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8AA"/>
    <a:srgbClr val="001E7E"/>
    <a:srgbClr val="E1FF8B"/>
    <a:srgbClr val="A7E200"/>
    <a:srgbClr val="002496"/>
    <a:srgbClr val="004A82"/>
    <a:srgbClr val="54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59D0B-8690-40CC-B6A8-E2CD2107C8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454E84-E54D-4094-B30D-D1E47C3FD9F6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endParaRPr lang="ru-RU" sz="3600" b="1" i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algn="ctr" rtl="0"/>
          <a:r>
            <a:rPr lang="ru-RU" sz="36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108057-141B-4AF0-A924-DE53BA2483BF}" type="parTrans" cxnId="{3E3AE418-A860-45AD-960B-AC7904AC1226}">
      <dgm:prSet/>
      <dgm:spPr/>
      <dgm:t>
        <a:bodyPr/>
        <a:lstStyle/>
        <a:p>
          <a:endParaRPr lang="ru-RU"/>
        </a:p>
      </dgm:t>
    </dgm:pt>
    <dgm:pt modelId="{CD4666C9-A946-4B7B-B876-6B0B72141DCE}" type="sibTrans" cxnId="{3E3AE418-A860-45AD-960B-AC7904AC1226}">
      <dgm:prSet/>
      <dgm:spPr/>
      <dgm:t>
        <a:bodyPr/>
        <a:lstStyle/>
        <a:p>
          <a:endParaRPr lang="ru-RU"/>
        </a:p>
      </dgm:t>
    </dgm:pt>
    <dgm:pt modelId="{6DF4FB7C-691F-4BC1-866A-268B65F3E29E}" type="pres">
      <dgm:prSet presAssocID="{8A859D0B-8690-40CC-B6A8-E2CD2107C8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0973D-500B-4206-8FCA-8E4EED343E11}" type="pres">
      <dgm:prSet presAssocID="{4B454E84-E54D-4094-B30D-D1E47C3FD9F6}" presName="parentText" presStyleLbl="node1" presStyleIdx="0" presStyleCnt="1" custScaleY="66320" custLinFactNeighborX="990" custLinFactNeighborY="-277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EA7F5-30D0-483D-A216-0E188063059F}" type="presOf" srcId="{4B454E84-E54D-4094-B30D-D1E47C3FD9F6}" destId="{7220973D-500B-4206-8FCA-8E4EED343E11}" srcOrd="0" destOrd="0" presId="urn:microsoft.com/office/officeart/2005/8/layout/vList2"/>
    <dgm:cxn modelId="{3E3AE418-A860-45AD-960B-AC7904AC1226}" srcId="{8A859D0B-8690-40CC-B6A8-E2CD2107C8B6}" destId="{4B454E84-E54D-4094-B30D-D1E47C3FD9F6}" srcOrd="0" destOrd="0" parTransId="{C6108057-141B-4AF0-A924-DE53BA2483BF}" sibTransId="{CD4666C9-A946-4B7B-B876-6B0B72141DCE}"/>
    <dgm:cxn modelId="{01803A33-088D-4747-966F-6379CC878B85}" type="presOf" srcId="{8A859D0B-8690-40CC-B6A8-E2CD2107C8B6}" destId="{6DF4FB7C-691F-4BC1-866A-268B65F3E29E}" srcOrd="0" destOrd="0" presId="urn:microsoft.com/office/officeart/2005/8/layout/vList2"/>
    <dgm:cxn modelId="{117FE5EB-EF03-4459-B5BD-8A0716CC8755}" type="presParOf" srcId="{6DF4FB7C-691F-4BC1-866A-268B65F3E29E}" destId="{7220973D-500B-4206-8FCA-8E4EED343E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A0A39-BDC4-4D54-B2E3-7A656B83C7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39B040-99A1-40FD-A096-BE5F860FE39A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>
            <a:lnSpc>
              <a:spcPct val="9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C72CCE3-DF6A-41C0-B391-4C30E5B1A6FE}" type="parTrans" cxnId="{C8412F5F-A87D-429F-AAA5-2C4184F857CF}">
      <dgm:prSet/>
      <dgm:spPr/>
      <dgm:t>
        <a:bodyPr/>
        <a:lstStyle/>
        <a:p>
          <a:endParaRPr lang="ru-RU"/>
        </a:p>
      </dgm:t>
    </dgm:pt>
    <dgm:pt modelId="{05B81DBC-DB4A-4EF0-AD49-ACC30B5FAC52}" type="sibTrans" cxnId="{C8412F5F-A87D-429F-AAA5-2C4184F857CF}">
      <dgm:prSet/>
      <dgm:spPr/>
      <dgm:t>
        <a:bodyPr/>
        <a:lstStyle/>
        <a:p>
          <a:endParaRPr lang="ru-RU"/>
        </a:p>
      </dgm:t>
    </dgm:pt>
    <dgm:pt modelId="{C32290FB-82BB-454B-967D-D2ACFD9F186E}" type="pres">
      <dgm:prSet presAssocID="{4FFA0A39-BDC4-4D54-B2E3-7A656B83C7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FB9A6-3597-49FE-A52B-08AFAA98AA20}" type="pres">
      <dgm:prSet presAssocID="{5539B040-99A1-40FD-A096-BE5F860FE39A}" presName="parentText" presStyleLbl="node1" presStyleIdx="0" presStyleCnt="1" custScaleY="371957" custLinFactNeighborY="39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412F5F-A87D-429F-AAA5-2C4184F857CF}" srcId="{4FFA0A39-BDC4-4D54-B2E3-7A656B83C77F}" destId="{5539B040-99A1-40FD-A096-BE5F860FE39A}" srcOrd="0" destOrd="0" parTransId="{DC72CCE3-DF6A-41C0-B391-4C30E5B1A6FE}" sibTransId="{05B81DBC-DB4A-4EF0-AD49-ACC30B5FAC52}"/>
    <dgm:cxn modelId="{7DB61AFB-1DF5-47AF-B152-D334312A1F99}" type="presOf" srcId="{4FFA0A39-BDC4-4D54-B2E3-7A656B83C77F}" destId="{C32290FB-82BB-454B-967D-D2ACFD9F186E}" srcOrd="0" destOrd="0" presId="urn:microsoft.com/office/officeart/2005/8/layout/vList2"/>
    <dgm:cxn modelId="{C69552E6-0BB1-4808-8FD1-803CAC966E65}" type="presOf" srcId="{5539B040-99A1-40FD-A096-BE5F860FE39A}" destId="{BA7FB9A6-3597-49FE-A52B-08AFAA98AA20}" srcOrd="0" destOrd="0" presId="urn:microsoft.com/office/officeart/2005/8/layout/vList2"/>
    <dgm:cxn modelId="{6BD5662A-5DCF-4B41-8D4A-D5C494E549E3}" type="presParOf" srcId="{C32290FB-82BB-454B-967D-D2ACFD9F186E}" destId="{BA7FB9A6-3597-49FE-A52B-08AFAA98AA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DA34DA-A296-4B31-B0D0-B50356DD40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9255B8-C793-4F98-9039-BD44D6730FA5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2234664-F641-4AFE-985A-E57AAF050147}" type="par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91F44A8F-EA9F-4AAE-B626-7CFEF85DA99C}" type="sib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6BBF628A-6D07-4256-AC15-B501AC03E72E}" type="pres">
      <dgm:prSet presAssocID="{79DA34DA-A296-4B31-B0D0-B50356DD40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F8FBFF-451A-4382-8A19-B2B33008FA8F}" type="pres">
      <dgm:prSet presAssocID="{A19255B8-C793-4F98-9039-BD44D6730FA5}" presName="parentText" presStyleLbl="node1" presStyleIdx="0" presStyleCnt="1" custScaleY="6600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F768B4-C55A-40D3-99BE-A589BE5280A7}" type="presOf" srcId="{79DA34DA-A296-4B31-B0D0-B50356DD404A}" destId="{6BBF628A-6D07-4256-AC15-B501AC03E72E}" srcOrd="0" destOrd="0" presId="urn:microsoft.com/office/officeart/2005/8/layout/vList2"/>
    <dgm:cxn modelId="{DD305BB6-0FCC-45D6-B733-C6B0C807C5D9}" type="presOf" srcId="{A19255B8-C793-4F98-9039-BD44D6730FA5}" destId="{77F8FBFF-451A-4382-8A19-B2B33008FA8F}" srcOrd="0" destOrd="0" presId="urn:microsoft.com/office/officeart/2005/8/layout/vList2"/>
    <dgm:cxn modelId="{1D2A772F-4C8E-4824-A1C7-158B11800845}" srcId="{79DA34DA-A296-4B31-B0D0-B50356DD404A}" destId="{A19255B8-C793-4F98-9039-BD44D6730FA5}" srcOrd="0" destOrd="0" parTransId="{C2234664-F641-4AFE-985A-E57AAF050147}" sibTransId="{91F44A8F-EA9F-4AAE-B626-7CFEF85DA99C}"/>
    <dgm:cxn modelId="{9D1E597C-6399-4B12-AC14-C46A535087C7}" type="presParOf" srcId="{6BBF628A-6D07-4256-AC15-B501AC03E72E}" destId="{77F8FBFF-451A-4382-8A19-B2B33008FA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50F3A6-A539-4FF0-B4E8-2FF561F97E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301161-4957-44CE-AF0D-9C9F79FE823E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8137A4-1774-49A6-B755-DD60B588A5E0}" type="par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47F64D-965D-4A79-A30A-61108C826665}" type="sib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5D949F-FFC3-4556-A736-A0DD8E7EAEEC}" type="pres">
      <dgm:prSet presAssocID="{3350F3A6-A539-4FF0-B4E8-2FF561F97E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87F65-3E2D-4FDC-BEAD-6D6057007BBD}" type="pres">
      <dgm:prSet presAssocID="{7F301161-4957-44CE-AF0D-9C9F79FE823E}" presName="parentText" presStyleLbl="node1" presStyleIdx="0" presStyleCnt="1" custScaleX="114635" custScaleY="297903" custLinFactNeighborX="4197" custLinFactNeighborY="1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37EC6-BC7E-40CD-AE5C-9A4AFEBDCF9C}" srcId="{3350F3A6-A539-4FF0-B4E8-2FF561F97E74}" destId="{7F301161-4957-44CE-AF0D-9C9F79FE823E}" srcOrd="0" destOrd="0" parTransId="{718137A4-1774-49A6-B755-DD60B588A5E0}" sibTransId="{6147F64D-965D-4A79-A30A-61108C826665}"/>
    <dgm:cxn modelId="{613FE58F-31F1-4D1F-ABBE-AAFDCC1E05DA}" type="presOf" srcId="{3350F3A6-A539-4FF0-B4E8-2FF561F97E74}" destId="{615D949F-FFC3-4556-A736-A0DD8E7EAEEC}" srcOrd="0" destOrd="0" presId="urn:microsoft.com/office/officeart/2005/8/layout/vList2"/>
    <dgm:cxn modelId="{5E19C5B4-20DC-4EA4-A809-3205CCCBC805}" type="presOf" srcId="{7F301161-4957-44CE-AF0D-9C9F79FE823E}" destId="{D2E87F65-3E2D-4FDC-BEAD-6D6057007BBD}" srcOrd="0" destOrd="0" presId="urn:microsoft.com/office/officeart/2005/8/layout/vList2"/>
    <dgm:cxn modelId="{56E8A478-B11D-42CE-ABC3-9B8231190F64}" type="presParOf" srcId="{615D949F-FFC3-4556-A736-A0DD8E7EAEEC}" destId="{D2E87F65-3E2D-4FDC-BEAD-6D6057007B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3C6191-9C94-4353-A61E-66860551FF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9722E-52B2-4620-B948-737CB538182F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11024A-2459-41CB-B08F-A463FB233F41}" type="parTrans" cxnId="{0851A3EF-0517-4B60-BCFD-0C2E14865AA9}">
      <dgm:prSet/>
      <dgm:spPr/>
      <dgm:t>
        <a:bodyPr/>
        <a:lstStyle/>
        <a:p>
          <a:endParaRPr lang="ru-RU" sz="2800"/>
        </a:p>
      </dgm:t>
    </dgm:pt>
    <dgm:pt modelId="{04BF6537-1C19-4141-97E4-7860C0BEFF85}" type="sibTrans" cxnId="{0851A3EF-0517-4B60-BCFD-0C2E14865AA9}">
      <dgm:prSet/>
      <dgm:spPr/>
      <dgm:t>
        <a:bodyPr/>
        <a:lstStyle/>
        <a:p>
          <a:endParaRPr lang="ru-RU" sz="2800"/>
        </a:p>
      </dgm:t>
    </dgm:pt>
    <dgm:pt modelId="{991A935B-3D3C-4834-928B-A731085F2FD0}" type="pres">
      <dgm:prSet presAssocID="{F23C6191-9C94-4353-A61E-66860551FF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26643C-502B-4EE9-A8FB-E0FB2B9135BA}" type="pres">
      <dgm:prSet presAssocID="{7E39722E-52B2-4620-B948-737CB538182F}" presName="parentText" presStyleLbl="node1" presStyleIdx="0" presStyleCnt="1" custScaleY="367941" custLinFactY="245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51A3EF-0517-4B60-BCFD-0C2E14865AA9}" srcId="{F23C6191-9C94-4353-A61E-66860551FF3D}" destId="{7E39722E-52B2-4620-B948-737CB538182F}" srcOrd="0" destOrd="0" parTransId="{0A11024A-2459-41CB-B08F-A463FB233F41}" sibTransId="{04BF6537-1C19-4141-97E4-7860C0BEFF85}"/>
    <dgm:cxn modelId="{EFE4D0C7-D849-4880-B122-58B190136B5B}" type="presOf" srcId="{7E39722E-52B2-4620-B948-737CB538182F}" destId="{2F26643C-502B-4EE9-A8FB-E0FB2B9135BA}" srcOrd="0" destOrd="0" presId="urn:microsoft.com/office/officeart/2005/8/layout/vList2"/>
    <dgm:cxn modelId="{0CBC2827-147C-4188-9A9C-73BC6E2C5BC2}" type="presOf" srcId="{F23C6191-9C94-4353-A61E-66860551FF3D}" destId="{991A935B-3D3C-4834-928B-A731085F2FD0}" srcOrd="0" destOrd="0" presId="urn:microsoft.com/office/officeart/2005/8/layout/vList2"/>
    <dgm:cxn modelId="{8D095788-0C67-41C9-83E0-6DAC0BD3E56C}" type="presParOf" srcId="{991A935B-3D3C-4834-928B-A731085F2FD0}" destId="{2F26643C-502B-4EE9-A8FB-E0FB2B9135B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DFD65A-772D-4CB2-92CE-5294E0A375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4D07D4-6CB7-4ED2-A31D-7D22D7E55829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03A9DF-AE67-44A2-94B8-DCAC2D66E1BB}" type="parTrans" cxnId="{64DB1892-5813-4276-8714-BC03649E29EB}">
      <dgm:prSet/>
      <dgm:spPr/>
      <dgm:t>
        <a:bodyPr/>
        <a:lstStyle/>
        <a:p>
          <a:endParaRPr lang="ru-RU"/>
        </a:p>
      </dgm:t>
    </dgm:pt>
    <dgm:pt modelId="{BC44C8FA-97D1-46D9-A106-B56A66A1F7CE}" type="sibTrans" cxnId="{64DB1892-5813-4276-8714-BC03649E29EB}">
      <dgm:prSet/>
      <dgm:spPr/>
      <dgm:t>
        <a:bodyPr/>
        <a:lstStyle/>
        <a:p>
          <a:endParaRPr lang="ru-RU"/>
        </a:p>
      </dgm:t>
    </dgm:pt>
    <dgm:pt modelId="{7DA8B618-C724-430E-9106-4AD0DA93D46D}" type="pres">
      <dgm:prSet presAssocID="{A7DFD65A-772D-4CB2-92CE-5294E0A375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020A7C-B67E-4356-87BF-427E2E173F91}" type="pres">
      <dgm:prSet presAssocID="{414D07D4-6CB7-4ED2-A31D-7D22D7E55829}" presName="parentText" presStyleLbl="node1" presStyleIdx="0" presStyleCnt="1" custLinFactNeighborX="2037" custLinFactNeighborY="-298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DB1892-5813-4276-8714-BC03649E29EB}" srcId="{A7DFD65A-772D-4CB2-92CE-5294E0A375C6}" destId="{414D07D4-6CB7-4ED2-A31D-7D22D7E55829}" srcOrd="0" destOrd="0" parTransId="{6203A9DF-AE67-44A2-94B8-DCAC2D66E1BB}" sibTransId="{BC44C8FA-97D1-46D9-A106-B56A66A1F7CE}"/>
    <dgm:cxn modelId="{6DF2FDB1-AF80-4DCC-A779-E8F35E9FCDA6}" type="presOf" srcId="{414D07D4-6CB7-4ED2-A31D-7D22D7E55829}" destId="{3E020A7C-B67E-4356-87BF-427E2E173F91}" srcOrd="0" destOrd="0" presId="urn:microsoft.com/office/officeart/2005/8/layout/vList2"/>
    <dgm:cxn modelId="{E1122954-DFC8-4840-8283-CCAA950B5E26}" type="presOf" srcId="{A7DFD65A-772D-4CB2-92CE-5294E0A375C6}" destId="{7DA8B618-C724-430E-9106-4AD0DA93D46D}" srcOrd="0" destOrd="0" presId="urn:microsoft.com/office/officeart/2005/8/layout/vList2"/>
    <dgm:cxn modelId="{58D11D56-A088-4DC4-A6FA-62EE6E2BB41B}" type="presParOf" srcId="{7DA8B618-C724-430E-9106-4AD0DA93D46D}" destId="{3E020A7C-B67E-4356-87BF-427E2E173F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20973D-500B-4206-8FCA-8E4EED343E11}">
      <dsp:nvSpPr>
        <dsp:cNvPr id="0" name=""/>
        <dsp:cNvSpPr/>
      </dsp:nvSpPr>
      <dsp:spPr>
        <a:xfrm>
          <a:off x="0" y="0"/>
          <a:ext cx="7272808" cy="143939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i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272808" cy="143939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7FB9A6-3597-49FE-A52B-08AFAA98AA20}">
      <dsp:nvSpPr>
        <dsp:cNvPr id="0" name=""/>
        <dsp:cNvSpPr/>
      </dsp:nvSpPr>
      <dsp:spPr>
        <a:xfrm>
          <a:off x="0" y="2250"/>
          <a:ext cx="7560840" cy="2302005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250"/>
        <a:ext cx="7560840" cy="230200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F8FBFF-451A-4382-8A19-B2B33008FA8F}">
      <dsp:nvSpPr>
        <dsp:cNvPr id="0" name=""/>
        <dsp:cNvSpPr/>
      </dsp:nvSpPr>
      <dsp:spPr>
        <a:xfrm>
          <a:off x="0" y="1054"/>
          <a:ext cx="8352928" cy="215813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054"/>
        <a:ext cx="8352928" cy="21581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E87F65-3E2D-4FDC-BEAD-6D6057007BBD}">
      <dsp:nvSpPr>
        <dsp:cNvPr id="0" name=""/>
        <dsp:cNvSpPr/>
      </dsp:nvSpPr>
      <dsp:spPr>
        <a:xfrm>
          <a:off x="0" y="5517"/>
          <a:ext cx="5616624" cy="1147958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5517"/>
        <a:ext cx="5616624" cy="114795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26643C-502B-4EE9-A8FB-E0FB2B9135BA}">
      <dsp:nvSpPr>
        <dsp:cNvPr id="0" name=""/>
        <dsp:cNvSpPr/>
      </dsp:nvSpPr>
      <dsp:spPr>
        <a:xfrm>
          <a:off x="0" y="1511"/>
          <a:ext cx="5400600" cy="154674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511"/>
        <a:ext cx="5400600" cy="154674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020A7C-B67E-4356-87BF-427E2E173F91}">
      <dsp:nvSpPr>
        <dsp:cNvPr id="0" name=""/>
        <dsp:cNvSpPr/>
      </dsp:nvSpPr>
      <dsp:spPr>
        <a:xfrm>
          <a:off x="0" y="0"/>
          <a:ext cx="6192688" cy="121680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6192688" cy="121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7E7D87-42DE-4D73-930B-08BB7856A7CF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645840433"/>
              </p:ext>
            </p:extLst>
          </p:nvPr>
        </p:nvGraphicFramePr>
        <p:xfrm>
          <a:off x="1043607" y="260648"/>
          <a:ext cx="727280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4476541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http://murmashimoyklas.ucoz.ru/kartinki/2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083" y="1908200"/>
            <a:ext cx="8672884" cy="4758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528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17185" y="116632"/>
            <a:ext cx="4896544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786C71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Конституция Российской 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6420" y="692696"/>
            <a:ext cx="7632848" cy="72008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Закон  Российской Федерации  ФЗ-273 «Об образовании в Российской Федерации»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с изменениями и дополнениями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256" y="1556792"/>
            <a:ext cx="4176464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Закон РТ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«Об образовании»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03648" y="1988840"/>
            <a:ext cx="7632848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гражданстве Российской Федерации» от 31.05.2002 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N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5428" y="2708920"/>
            <a:ext cx="7632848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Закон «О гражданстве Российской Федерации» от 31.05.2002 N 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0670" y="3284984"/>
            <a:ext cx="7658496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«О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вынужденных переселенцах» с изменениями и дополнениями</a:t>
            </a:r>
          </a:p>
          <a:p>
            <a:pPr lvl="0" algn="ctr"/>
            <a:endParaRPr lang="ru-RU" sz="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32056" y="3789040"/>
            <a:ext cx="7635723" cy="648072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правовом положении иностранных граждан в Российской Федерации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от 25.07.2002 N 115-ФЗ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32056" y="4581128"/>
            <a:ext cx="7604440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Типовое положение об общеобразовательном учреждении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(утвержден Постановлением Правительства Р Ф от 19.03.2001 N 196)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5258323"/>
            <a:ext cx="7632848" cy="50864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Приказ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МО и Н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РФ от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15 февраля 2012 г. № 107 «Об утверждении порядка приема граждан в общеобразовательные учреждения»</a:t>
            </a:r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07504" y="188640"/>
            <a:ext cx="1378724" cy="6669360"/>
          </a:xfrm>
          <a:prstGeom prst="rightArrowCallout">
            <a:avLst/>
          </a:prstGeom>
          <a:solidFill>
            <a:srgbClr val="E1FF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03648" y="5949280"/>
            <a:ext cx="7654628" cy="8640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Постановления исполнительного комитета АМР «О закреплении территорий  г за образовательными учреждениями» от 22.04.2013 г. №16, от29.09.2013 № 3280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93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1955022156"/>
              </p:ext>
            </p:extLst>
          </p:nvPr>
        </p:nvGraphicFramePr>
        <p:xfrm>
          <a:off x="755576" y="188640"/>
          <a:ext cx="756084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621735302"/>
              </p:ext>
            </p:extLst>
          </p:nvPr>
        </p:nvGraphicFramePr>
        <p:xfrm>
          <a:off x="467544" y="2780928"/>
          <a:ext cx="835292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5576" y="5301208"/>
            <a:ext cx="7776864" cy="134076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Получив визу учредителя, родитель (законный представитель) пишет заявление на имя руководителя ОУ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03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64865159"/>
              </p:ext>
            </p:extLst>
          </p:nvPr>
        </p:nvGraphicFramePr>
        <p:xfrm>
          <a:off x="3059832" y="1672954"/>
          <a:ext cx="5616624" cy="115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2660200498"/>
              </p:ext>
            </p:extLst>
          </p:nvPr>
        </p:nvGraphicFramePr>
        <p:xfrm>
          <a:off x="3131840" y="4365104"/>
          <a:ext cx="5400600" cy="154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73316" y="1417511"/>
            <a:ext cx="2160242" cy="138532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10 марта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31 июля 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текущего года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2400" dirty="0" smtClean="0"/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18" y="3356992"/>
            <a:ext cx="2182040" cy="324036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с 1 августа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текущего года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до момента заполнения свободных мест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(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но не позднее 5 сентября текущего года)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1115616" y="116632"/>
            <a:ext cx="7200799" cy="1296144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детей в 1 класс осуществляется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2 этапа: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591780" y="1868193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2546158" y="4797152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18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1547664" y="836712"/>
            <a:ext cx="6408712" cy="1440160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 УО :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http://almetedu.ru/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112894134"/>
              </p:ext>
            </p:extLst>
          </p:nvPr>
        </p:nvGraphicFramePr>
        <p:xfrm>
          <a:off x="1529548" y="3501008"/>
          <a:ext cx="619268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5253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86462"/>
            <a:ext cx="4572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266" y="360970"/>
            <a:ext cx="8641214" cy="602035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детей в 1 класс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осуществляется:</a:t>
            </a:r>
          </a:p>
          <a:p>
            <a:pPr algn="ctr"/>
            <a:endParaRPr lang="ru-RU" sz="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по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личному заявлению родителей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законных представителей) ребенка при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предъявлении документа,    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удостоверяющего личность;</a:t>
            </a:r>
          </a:p>
          <a:p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 форме электронного документа с использованием информационно-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телекоммуникационных сетей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общего пользования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763345" y="2287651"/>
            <a:ext cx="491421" cy="597622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763345" y="4581128"/>
            <a:ext cx="491421" cy="809441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28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19324" y="30596"/>
            <a:ext cx="7236296" cy="33263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Администрация школы </a:t>
            </a:r>
          </a:p>
          <a:p>
            <a:pPr algn="ctr">
              <a:spcAft>
                <a:spcPts val="1000"/>
              </a:spcAft>
            </a:pPr>
            <a:r>
              <a:rPr lang="ru-RU" sz="28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праве  отказать родителям</a:t>
            </a:r>
          </a:p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 (в том числе не проживающим на данной территории) в приеме их детей в первый класс 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только по причине отсутствия свободных мест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</a:t>
            </a:r>
          </a:p>
          <a:p>
            <a:pPr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учреждении.  </a:t>
            </a:r>
            <a:endParaRPr lang="ru-RU" sz="28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http://zapad24.ru/uploads/posts/2012-06/1340327444_potre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2932912" cy="2431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://online-tyres.com.ua/data/images/Stop_Person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907704" cy="22314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ашивка 4"/>
          <p:cNvSpPr/>
          <p:nvPr/>
        </p:nvSpPr>
        <p:spPr>
          <a:xfrm rot="5400000">
            <a:off x="4523881" y="2839054"/>
            <a:ext cx="360041" cy="1415932"/>
          </a:xfrm>
          <a:prstGeom prst="chevron">
            <a:avLst>
              <a:gd name="adj" fmla="val 49672"/>
            </a:avLst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6932" y="3753121"/>
            <a:ext cx="4860540" cy="2935041"/>
          </a:xfrm>
          <a:prstGeom prst="roundRect">
            <a:avLst/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предоставляет родителям (законным представителям) информацию о наличии свободных мест в общеобразовательных учреждениях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82093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238</TotalTime>
  <Words>340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Зам.Начальника</cp:lastModifiedBy>
  <cp:revision>27</cp:revision>
  <dcterms:created xsi:type="dcterms:W3CDTF">2013-12-19T06:24:43Z</dcterms:created>
  <dcterms:modified xsi:type="dcterms:W3CDTF">2013-12-24T10:52:45Z</dcterms:modified>
</cp:coreProperties>
</file>